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E1218-7C77-4138-9BDD-B19FF997072C}" type="datetimeFigureOut">
              <a:rPr lang="fr-FR" smtClean="0"/>
              <a:pPr/>
              <a:t>23/09/2012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733B6-2BAB-43F2-983D-7CAFCBC16CEC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-ER </a:t>
            </a:r>
            <a:r>
              <a:rPr lang="fr-FR" dirty="0" err="1" smtClean="0"/>
              <a:t>verbs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Conjuguons!  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r>
              <a:rPr lang="fr-FR" dirty="0" smtClean="0"/>
              <a:t>–ER </a:t>
            </a:r>
            <a:r>
              <a:rPr lang="fr-FR" dirty="0" err="1" smtClean="0"/>
              <a:t>verbs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an infinitive?</a:t>
            </a:r>
          </a:p>
          <a:p>
            <a:endParaRPr lang="fr-FR" dirty="0" smtClean="0"/>
          </a:p>
          <a:p>
            <a:r>
              <a:rPr lang="fr-FR" dirty="0" err="1" smtClean="0"/>
              <a:t>What’s</a:t>
            </a:r>
            <a:r>
              <a:rPr lang="fr-FR" dirty="0" smtClean="0"/>
              <a:t> the infinitive of the first </a:t>
            </a:r>
            <a:r>
              <a:rPr lang="fr-FR" dirty="0" err="1" smtClean="0"/>
              <a:t>verb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did</a:t>
            </a:r>
            <a:r>
              <a:rPr lang="fr-FR" dirty="0" smtClean="0"/>
              <a:t>?</a:t>
            </a:r>
          </a:p>
          <a:p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r>
              <a:rPr lang="fr-FR" dirty="0" smtClean="0"/>
              <a:t>–ER </a:t>
            </a:r>
            <a:r>
              <a:rPr lang="fr-FR" dirty="0" err="1" smtClean="0"/>
              <a:t>verbs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an infinitive?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To ________________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/>
          </a:p>
          <a:p>
            <a:r>
              <a:rPr lang="fr-FR" dirty="0" err="1" smtClean="0"/>
              <a:t>What’s</a:t>
            </a:r>
            <a:r>
              <a:rPr lang="fr-FR" dirty="0" smtClean="0"/>
              <a:t> the infinitive of the first </a:t>
            </a:r>
            <a:r>
              <a:rPr lang="fr-FR" dirty="0" err="1" smtClean="0"/>
              <a:t>verb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did</a:t>
            </a:r>
            <a:r>
              <a:rPr lang="fr-FR" dirty="0" smtClean="0"/>
              <a:t>?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Avoir</a:t>
            </a:r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-ER </a:t>
            </a:r>
            <a:r>
              <a:rPr lang="fr-FR" dirty="0" err="1" smtClean="0"/>
              <a:t>Verbs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section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Regarder</a:t>
            </a:r>
          </a:p>
          <a:p>
            <a:r>
              <a:rPr lang="fr-FR" dirty="0" smtClean="0"/>
              <a:t>Écouter</a:t>
            </a:r>
          </a:p>
          <a:p>
            <a:r>
              <a:rPr lang="fr-FR" dirty="0" smtClean="0"/>
              <a:t>Chanter </a:t>
            </a:r>
          </a:p>
          <a:p>
            <a:r>
              <a:rPr lang="fr-FR" dirty="0" smtClean="0"/>
              <a:t>Étudier </a:t>
            </a:r>
          </a:p>
          <a:p>
            <a:r>
              <a:rPr lang="fr-FR" b="1" dirty="0" smtClean="0"/>
              <a:t>Aimer **</a:t>
            </a:r>
          </a:p>
          <a:p>
            <a:r>
              <a:rPr lang="fr-FR" dirty="0" smtClean="0"/>
              <a:t>Détester </a:t>
            </a:r>
          </a:p>
          <a:p>
            <a:r>
              <a:rPr lang="fr-FR" dirty="0" smtClean="0"/>
              <a:t>Adorer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are the six </a:t>
            </a:r>
            <a:r>
              <a:rPr lang="fr-FR" dirty="0" err="1" smtClean="0"/>
              <a:t>subject</a:t>
            </a:r>
            <a:r>
              <a:rPr lang="fr-FR" dirty="0" smtClean="0"/>
              <a:t> </a:t>
            </a:r>
            <a:r>
              <a:rPr lang="fr-FR" dirty="0" err="1" smtClean="0"/>
              <a:t>pronouns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Je					Nous</a:t>
            </a:r>
          </a:p>
          <a:p>
            <a:pPr>
              <a:buNone/>
            </a:pPr>
            <a:r>
              <a:rPr lang="fr-FR" dirty="0" smtClean="0"/>
              <a:t>Tu				Vous</a:t>
            </a:r>
          </a:p>
          <a:p>
            <a:pPr>
              <a:buNone/>
            </a:pPr>
            <a:r>
              <a:rPr lang="fr-FR" dirty="0" smtClean="0"/>
              <a:t>Il/Elle			Ils/Elles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66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-ER verbs</vt:lpstr>
      <vt:lpstr> –ER verbs</vt:lpstr>
      <vt:lpstr> –ER verbs</vt:lpstr>
      <vt:lpstr>-ER Verbs from this section</vt:lpstr>
      <vt:lpstr>What are the six subject pronouns?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Robbie</dc:creator>
  <cp:lastModifiedBy>Robbie</cp:lastModifiedBy>
  <cp:revision>2</cp:revision>
  <dcterms:created xsi:type="dcterms:W3CDTF">2012-09-23T18:17:12Z</dcterms:created>
  <dcterms:modified xsi:type="dcterms:W3CDTF">2012-09-23T18:23:34Z</dcterms:modified>
</cp:coreProperties>
</file>